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  <p:sldId id="365" r:id="rId3"/>
    <p:sldId id="367" r:id="rId4"/>
    <p:sldId id="368" r:id="rId5"/>
    <p:sldId id="369" r:id="rId6"/>
    <p:sldId id="370" r:id="rId7"/>
    <p:sldId id="371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66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2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5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0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7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0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1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4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3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77;&#1090;&#1089;&#1082;&#1080;&#1081;%20&#1089;&#1072;&#1076;\Desktop\&#1055;&#1044;&#1044;\&#1087;&#1088;&#1080;&#1074;&#1077;&#1090;&#1089;&#1090;&#1074;&#1080;&#1077;.m4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44;&#1044;\&#1079;&#1072;&#1075;&#1072;&#1076;&#1082;&#1072;%20&#1101;&#1081;%20&#1074;&#1086;&#1076;&#1080;&#1090;&#1077;&#1083;&#1100;.m4a" TargetMode="External"/><Relationship Id="rId6" Type="http://schemas.openxmlformats.org/officeDocument/2006/relationships/slide" Target="slide13.xml"/><Relationship Id="rId11" Type="http://schemas.openxmlformats.org/officeDocument/2006/relationships/slide" Target="slide15.xml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jpeg"/><Relationship Id="rId7" Type="http://schemas.openxmlformats.org/officeDocument/2006/relationships/slide" Target="slide12.xml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slide" Target="slide9.xml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jpeg"/><Relationship Id="rId7" Type="http://schemas.openxmlformats.org/officeDocument/2006/relationships/slide" Target="slide12.xml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slide" Target="slide9.xml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slide" Target="slide12.xml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slide" Target="slide9.xml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44;&#1044;\&#1079;&#1072;&#1075;&#1072;&#1076;%20&#1076;&#1086;&#1078;&#1076;&#1073;.m4a" TargetMode="External"/><Relationship Id="rId6" Type="http://schemas.openxmlformats.org/officeDocument/2006/relationships/slide" Target="slide17.xml"/><Relationship Id="rId11" Type="http://schemas.openxmlformats.org/officeDocument/2006/relationships/slide" Target="slide19.xml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slide" Target="slide9.xml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slide" Target="slide9.xml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slide" Target="slide9.xml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44;&#1044;\&#1079;&#1072;&#1087;&#1088;&#1077;&#1097;&#1072;&#1102;&#1097;.m4a" TargetMode="External"/><Relationship Id="rId6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44;&#1044;\&#1089;&#1082;&#1086;&#1083;&#1100;&#1082;&#1086;%20&#1085;&#1072;%20&#1082;&#1072;&#1088;&#1090;&#1080;&#1085;%20&#1079;&#1072;&#1087;&#1088;.m4a" TargetMode="External"/><Relationship Id="rId6" Type="http://schemas.openxmlformats.org/officeDocument/2006/relationships/slide" Target="slide2.xml"/><Relationship Id="rId11" Type="http://schemas.openxmlformats.org/officeDocument/2006/relationships/slide" Target="slide24.xml"/><Relationship Id="rId5" Type="http://schemas.openxmlformats.org/officeDocument/2006/relationships/image" Target="../media/image5.png"/><Relationship Id="rId10" Type="http://schemas.openxmlformats.org/officeDocument/2006/relationships/slide" Target="slide23.xml"/><Relationship Id="rId4" Type="http://schemas.openxmlformats.org/officeDocument/2006/relationships/image" Target="../media/image2.jpeg"/><Relationship Id="rId9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12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44;&#1044;\&#1074;&#1099;&#1073;&#1077;&#1088;&#1080;.m4a" TargetMode="Externa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image" Target="../media/image2.jpeg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44;&#1044;\&#1086;&#1090;&#1075;&#1072;&#1076;&#1072;&#1081;%20&#1079;&#1072;&#1075;&#1072;&#1076;&#1082;&#1091;&#1079;&#1085;&#1072;&#1082;.m4a" TargetMode="External"/><Relationship Id="rId6" Type="http://schemas.openxmlformats.org/officeDocument/2006/relationships/slide" Target="slide9.xml"/><Relationship Id="rId11" Type="http://schemas.openxmlformats.org/officeDocument/2006/relationships/slide" Target="slide10.xml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0" y="-4937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571471" y="285729"/>
            <a:ext cx="2000265" cy="2658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6500826" y="2786058"/>
            <a:ext cx="1716487" cy="285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приветствие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24524" y="411301"/>
            <a:ext cx="3452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Отгадай загадку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1963" t="26900" r="67724" b="30050"/>
          <a:stretch/>
        </p:blipFill>
        <p:spPr>
          <a:xfrm>
            <a:off x="1748408" y="2927851"/>
            <a:ext cx="1548078" cy="1648906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6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25288" y="1153128"/>
            <a:ext cx="3348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Знак водителей стращает,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Въезд машинам запрещает!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Не пытайтесь сгоряча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Ехать мимо кирпича!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9449" y="4171858"/>
            <a:ext cx="1668016" cy="16680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4665" y="2912098"/>
            <a:ext cx="1653277" cy="16532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55641" y="3183074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24524" y="411301"/>
            <a:ext cx="3452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Отгадай загадку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1963" t="26900" r="67724" b="30050"/>
          <a:stretch/>
        </p:blipFill>
        <p:spPr>
          <a:xfrm>
            <a:off x="1748408" y="2927851"/>
            <a:ext cx="1548078" cy="1648906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6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25288" y="1153128"/>
            <a:ext cx="3348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Знак водителей стращает,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Въезд машинам запрещает!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Не пытайтесь сгоряча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Ехать мимо кирпича!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9449" y="4171858"/>
            <a:ext cx="1668016" cy="16680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4665" y="2912098"/>
            <a:ext cx="1653277" cy="16532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8302" y="4171858"/>
            <a:ext cx="1330309" cy="14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24524" y="411301"/>
            <a:ext cx="3452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Отгадай загадку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/>
          <a:srcRect l="1963" t="26900" r="67724" b="30050"/>
          <a:stretch/>
        </p:blipFill>
        <p:spPr>
          <a:xfrm>
            <a:off x="1748408" y="2927851"/>
            <a:ext cx="1548078" cy="1648906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8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начало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25288" y="1153128"/>
            <a:ext cx="33342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Эй, водитель, не гуди,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Шумом спящих не буди.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Не пугай гудком прохожих,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Ведь и сам оглохнешь тоже.</a:t>
            </a:r>
          </a:p>
        </p:txBody>
      </p:sp>
      <p:pic>
        <p:nvPicPr>
          <p:cNvPr id="12" name="Рисунок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9449" y="4171858"/>
            <a:ext cx="1668016" cy="1668016"/>
          </a:xfrm>
          <a:prstGeom prst="rect">
            <a:avLst/>
          </a:prstGeom>
        </p:spPr>
      </p:pic>
      <p:pic>
        <p:nvPicPr>
          <p:cNvPr id="22" name="Рисунок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84665" y="2912098"/>
            <a:ext cx="1653277" cy="1653277"/>
          </a:xfrm>
          <a:prstGeom prst="rect">
            <a:avLst/>
          </a:prstGeom>
        </p:spPr>
      </p:pic>
      <p:pic>
        <p:nvPicPr>
          <p:cNvPr id="14" name="загадка эй водитель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2214546" y="714356"/>
            <a:ext cx="428628" cy="4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8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24524" y="411301"/>
            <a:ext cx="3452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Отгадай загадку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/>
          <a:srcRect l="1963" t="26900" r="67724" b="30050"/>
          <a:stretch/>
        </p:blipFill>
        <p:spPr>
          <a:xfrm>
            <a:off x="1748408" y="2927851"/>
            <a:ext cx="1548078" cy="1648906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7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25288" y="1153128"/>
            <a:ext cx="33342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Эй, водитель, не гуди,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Шумом спящих не буди.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Не пугай гудком прохожих,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Ведь и сам оглохнешь тоже.</a:t>
            </a:r>
          </a:p>
        </p:txBody>
      </p:sp>
      <p:pic>
        <p:nvPicPr>
          <p:cNvPr id="12" name="Рисунок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9449" y="4171858"/>
            <a:ext cx="1668016" cy="1668016"/>
          </a:xfrm>
          <a:prstGeom prst="rect">
            <a:avLst/>
          </a:prstGeom>
        </p:spPr>
      </p:pic>
      <p:pic>
        <p:nvPicPr>
          <p:cNvPr id="22" name="Рисунок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84665" y="2912098"/>
            <a:ext cx="1653277" cy="16532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48656" y="3145367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24524" y="411301"/>
            <a:ext cx="3452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Отгадай загадку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/>
          <a:srcRect l="1963" t="26900" r="67724" b="30050"/>
          <a:stretch/>
        </p:blipFill>
        <p:spPr>
          <a:xfrm>
            <a:off x="1748408" y="2927851"/>
            <a:ext cx="1548078" cy="1648906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7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25288" y="1153128"/>
            <a:ext cx="33342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Эй, водитель, не гуди,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Шумом спящих не буди.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Не пугай гудком прохожих,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Ведь и сам оглохнешь тоже.</a:t>
            </a:r>
          </a:p>
        </p:txBody>
      </p:sp>
      <p:pic>
        <p:nvPicPr>
          <p:cNvPr id="12" name="Рисунок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9449" y="4171858"/>
            <a:ext cx="1668016" cy="1668016"/>
          </a:xfrm>
          <a:prstGeom prst="rect">
            <a:avLst/>
          </a:prstGeom>
        </p:spPr>
      </p:pic>
      <p:pic>
        <p:nvPicPr>
          <p:cNvPr id="22" name="Рисунок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84665" y="2912098"/>
            <a:ext cx="1653277" cy="16532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37795" y="4408484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24524" y="411301"/>
            <a:ext cx="3452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Отгадай загадку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/>
          <a:srcRect l="1963" t="26900" r="67724" b="30050"/>
          <a:stretch/>
        </p:blipFill>
        <p:spPr>
          <a:xfrm>
            <a:off x="1748408" y="2927851"/>
            <a:ext cx="1548078" cy="1648906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7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25288" y="1153128"/>
            <a:ext cx="33342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Эй, водитель, не гуди,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Шумом спящих не буди.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Не пугай гудком прохожих,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Ведь и сам оглохнешь тоже.</a:t>
            </a:r>
          </a:p>
        </p:txBody>
      </p:sp>
      <p:pic>
        <p:nvPicPr>
          <p:cNvPr id="12" name="Рисунок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9449" y="4171858"/>
            <a:ext cx="1668016" cy="1668016"/>
          </a:xfrm>
          <a:prstGeom prst="rect">
            <a:avLst/>
          </a:prstGeom>
        </p:spPr>
      </p:pic>
      <p:pic>
        <p:nvPicPr>
          <p:cNvPr id="22" name="Рисунок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84665" y="2912098"/>
            <a:ext cx="1653277" cy="16532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6148" y="2891374"/>
            <a:ext cx="1330309" cy="14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24524" y="411301"/>
            <a:ext cx="3452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Отгадай загадку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/>
          <a:srcRect l="1963" t="26900" r="67724" b="30050"/>
          <a:stretch/>
        </p:blipFill>
        <p:spPr>
          <a:xfrm>
            <a:off x="1748408" y="2927851"/>
            <a:ext cx="1548078" cy="1648906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8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начало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25288" y="1153128"/>
            <a:ext cx="37149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 дождь и в ясную погоду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Здесь не ходят пешеходы.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Говорит им знак одно: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«Вам ходить запрещено!»</a:t>
            </a:r>
          </a:p>
        </p:txBody>
      </p:sp>
      <p:pic>
        <p:nvPicPr>
          <p:cNvPr id="12" name="Рисунок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9449" y="4171858"/>
            <a:ext cx="1668016" cy="1668016"/>
          </a:xfrm>
          <a:prstGeom prst="rect">
            <a:avLst/>
          </a:prstGeom>
        </p:spPr>
      </p:pic>
      <p:pic>
        <p:nvPicPr>
          <p:cNvPr id="22" name="Рисунок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84665" y="2912098"/>
            <a:ext cx="1653277" cy="1653277"/>
          </a:xfrm>
          <a:prstGeom prst="rect">
            <a:avLst/>
          </a:prstGeom>
        </p:spPr>
      </p:pic>
      <p:pic>
        <p:nvPicPr>
          <p:cNvPr id="14" name="загад дождб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2285984" y="714356"/>
            <a:ext cx="447676" cy="4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24524" y="411301"/>
            <a:ext cx="3452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Отгадай загадку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/>
          <a:srcRect l="1963" t="26900" r="67724" b="30050"/>
          <a:stretch/>
        </p:blipFill>
        <p:spPr>
          <a:xfrm>
            <a:off x="1748408" y="2927851"/>
            <a:ext cx="1548078" cy="1648906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7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25288" y="1153128"/>
            <a:ext cx="37149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 дождь и в ясную погоду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Здесь не ходят пешеходы.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Говорит им знак одно: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«Вам ходить запрещено!»</a:t>
            </a:r>
          </a:p>
        </p:txBody>
      </p:sp>
      <p:pic>
        <p:nvPicPr>
          <p:cNvPr id="12" name="Рисунок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9449" y="4171858"/>
            <a:ext cx="1668016" cy="1668016"/>
          </a:xfrm>
          <a:prstGeom prst="rect">
            <a:avLst/>
          </a:prstGeom>
        </p:spPr>
      </p:pic>
      <p:pic>
        <p:nvPicPr>
          <p:cNvPr id="22" name="Рисунок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84665" y="2912098"/>
            <a:ext cx="1653277" cy="16532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7292" y="3012850"/>
            <a:ext cx="1330309" cy="14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24524" y="411301"/>
            <a:ext cx="3452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Отгадай загадку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/>
          <a:srcRect l="1963" t="26900" r="67724" b="30050"/>
          <a:stretch/>
        </p:blipFill>
        <p:spPr>
          <a:xfrm>
            <a:off x="1748408" y="2927851"/>
            <a:ext cx="1548078" cy="1648906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7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25288" y="1153128"/>
            <a:ext cx="37149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 дождь и в ясную погоду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Здесь не ходят пешеходы.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Говорит им знак одно: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«Вам ходить запрещено!»</a:t>
            </a:r>
          </a:p>
        </p:txBody>
      </p:sp>
      <p:pic>
        <p:nvPicPr>
          <p:cNvPr id="12" name="Рисунок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9449" y="4171858"/>
            <a:ext cx="1668016" cy="1668016"/>
          </a:xfrm>
          <a:prstGeom prst="rect">
            <a:avLst/>
          </a:prstGeom>
        </p:spPr>
      </p:pic>
      <p:pic>
        <p:nvPicPr>
          <p:cNvPr id="22" name="Рисунок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84665" y="2912098"/>
            <a:ext cx="1653277" cy="16532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37795" y="4408484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24524" y="411301"/>
            <a:ext cx="3452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Отгадай загадку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/>
          <a:srcRect l="1963" t="26900" r="67724" b="30050"/>
          <a:stretch/>
        </p:blipFill>
        <p:spPr>
          <a:xfrm>
            <a:off x="1748408" y="2927851"/>
            <a:ext cx="1548078" cy="1648906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7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25288" y="1153128"/>
            <a:ext cx="37149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 дождь и в ясную погоду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Здесь не ходят пешеходы.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Говорит им знак одно: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«Вам ходить запрещено!»</a:t>
            </a:r>
          </a:p>
        </p:txBody>
      </p:sp>
      <p:pic>
        <p:nvPicPr>
          <p:cNvPr id="12" name="Рисунок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9449" y="4171858"/>
            <a:ext cx="1668016" cy="1668016"/>
          </a:xfrm>
          <a:prstGeom prst="rect">
            <a:avLst/>
          </a:prstGeom>
        </p:spPr>
      </p:pic>
      <p:pic>
        <p:nvPicPr>
          <p:cNvPr id="22" name="Рисунок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84665" y="2912098"/>
            <a:ext cx="1653277" cy="16532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04570" y="3183074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0" y="-4937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34556" y="2400170"/>
            <a:ext cx="53160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Запрещающие </a:t>
            </a:r>
          </a:p>
          <a:p>
            <a:pPr algn="ctr"/>
            <a:r>
              <a:rPr lang="ru-RU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дорожные знаки</a:t>
            </a:r>
            <a:endParaRPr lang="ru-RU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1259632" y="4869160"/>
            <a:ext cx="187220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Задание №1</a:t>
            </a:r>
            <a:endParaRPr lang="ru-RU" b="1" dirty="0"/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3562057" y="4884986"/>
            <a:ext cx="187220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Задание №2</a:t>
            </a:r>
            <a:endParaRPr lang="ru-RU" b="1" dirty="0"/>
          </a:p>
        </p:txBody>
      </p:sp>
      <p:sp>
        <p:nvSpPr>
          <p:cNvPr id="11" name="Скругленный прямоугольник 10">
            <a:hlinkClick r:id="rId7" action="ppaction://hlinksldjump"/>
          </p:cNvPr>
          <p:cNvSpPr/>
          <p:nvPr/>
        </p:nvSpPr>
        <p:spPr>
          <a:xfrm>
            <a:off x="5891465" y="4884986"/>
            <a:ext cx="187220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Задание №3</a:t>
            </a:r>
            <a:endParaRPr lang="ru-RU" b="1" dirty="0"/>
          </a:p>
        </p:txBody>
      </p:sp>
      <p:pic>
        <p:nvPicPr>
          <p:cNvPr id="13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hlinkClick r:id="rId9" action="ppaction://hlinksldjump"/>
          </p:cNvPr>
          <p:cNvSpPr/>
          <p:nvPr/>
        </p:nvSpPr>
        <p:spPr>
          <a:xfrm>
            <a:off x="3562057" y="5804669"/>
            <a:ext cx="187220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Задание №4</a:t>
            </a:r>
            <a:endParaRPr lang="ru-RU" b="1" dirty="0"/>
          </a:p>
        </p:txBody>
      </p:sp>
      <p:pic>
        <p:nvPicPr>
          <p:cNvPr id="14" name="запрещающ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143108" y="714356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86206" y="540475"/>
            <a:ext cx="53019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Сколько 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на картинке изображено 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запрещающих знаков?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6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начало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3068960"/>
            <a:ext cx="4146803" cy="254337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004048" y="3501008"/>
            <a:ext cx="136815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6659320" y="26104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7405198" y="32617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Прямоугольник 18">
            <a:hlinkClick r:id="rId10" action="ppaction://hlinksldjump"/>
          </p:cNvPr>
          <p:cNvSpPr/>
          <p:nvPr/>
        </p:nvSpPr>
        <p:spPr>
          <a:xfrm>
            <a:off x="6804689" y="39294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Прямоугольник 19">
            <a:hlinkClick r:id="rId11" action="ppaction://hlinksldjump"/>
          </p:cNvPr>
          <p:cNvSpPr/>
          <p:nvPr/>
        </p:nvSpPr>
        <p:spPr>
          <a:xfrm>
            <a:off x="7668922" y="43927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1" name="сколько на картин запр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2214546" y="714356"/>
            <a:ext cx="590552" cy="5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86206" y="540475"/>
            <a:ext cx="53019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Сколько 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на картинке изображено 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запрещающих знаков?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068960"/>
            <a:ext cx="4146803" cy="254337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004048" y="3501008"/>
            <a:ext cx="136815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59320" y="26104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05198" y="32617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04689" y="39294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68922" y="43927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3180" y="3617260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86206" y="540475"/>
            <a:ext cx="53019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Сколько 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на картинке изображено 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запрещающих знаков?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068960"/>
            <a:ext cx="4146803" cy="254337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004048" y="3501008"/>
            <a:ext cx="136815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59320" y="26104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05198" y="32617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04689" y="39294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68922" y="43927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36908" y="3629422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86206" y="540475"/>
            <a:ext cx="53019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Сколько 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на картинке изображено 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запрещающих знаков?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068960"/>
            <a:ext cx="4146803" cy="254337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004048" y="3501008"/>
            <a:ext cx="136815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59320" y="26104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05198" y="32617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04689" y="39294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68922" y="43927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7612" y="3589990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86206" y="540475"/>
            <a:ext cx="53019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Сколько 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на картинке изображено 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запрещающих знаков?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068960"/>
            <a:ext cx="4146803" cy="254337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004048" y="3501008"/>
            <a:ext cx="136815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59320" y="26104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05198" y="32617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04689" y="39294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68922" y="43927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9930" y="3357094"/>
            <a:ext cx="1330309" cy="14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51450" y="1703162"/>
            <a:ext cx="66550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Выбери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запрещающие дорожные знаки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начало</a:t>
            </a:r>
            <a:endParaRPr lang="ru-RU" b="1" dirty="0"/>
          </a:p>
        </p:txBody>
      </p:sp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/>
          <a:srcRect l="1963" t="26900" r="67724" b="30050"/>
          <a:stretch/>
        </p:blipFill>
        <p:spPr>
          <a:xfrm>
            <a:off x="567873" y="3148246"/>
            <a:ext cx="1548078" cy="1648906"/>
          </a:xfrm>
          <a:prstGeom prst="rect">
            <a:avLst/>
          </a:prstGeom>
        </p:spPr>
      </p:pic>
      <p:pic>
        <p:nvPicPr>
          <p:cNvPr id="9" name="Рисунок 8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8" cstate="print"/>
          <a:srcRect l="33463" t="26901" r="35038" b="31100"/>
          <a:stretch/>
        </p:blipFill>
        <p:spPr>
          <a:xfrm>
            <a:off x="4713033" y="3196168"/>
            <a:ext cx="1584176" cy="1584176"/>
          </a:xfrm>
          <a:prstGeom prst="rect">
            <a:avLst/>
          </a:prstGeom>
        </p:spPr>
      </p:pic>
      <p:pic>
        <p:nvPicPr>
          <p:cNvPr id="11" name="Рисунок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49865" y="3148246"/>
            <a:ext cx="1838231" cy="1624956"/>
          </a:xfrm>
          <a:prstGeom prst="rect">
            <a:avLst/>
          </a:prstGeom>
        </p:spPr>
      </p:pic>
      <p:pic>
        <p:nvPicPr>
          <p:cNvPr id="18" name="Рисунок 1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04248" y="3209449"/>
            <a:ext cx="1557615" cy="1557615"/>
          </a:xfrm>
          <a:prstGeom prst="rect">
            <a:avLst/>
          </a:prstGeom>
        </p:spPr>
      </p:pic>
      <p:pic>
        <p:nvPicPr>
          <p:cNvPr id="14" name="выбери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2143108" y="714356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51450" y="1703162"/>
            <a:ext cx="66550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Выбери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запрещающие дорожные знаки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/>
          <a:srcRect l="1963" t="26900" r="67724" b="30050"/>
          <a:stretch/>
        </p:blipFill>
        <p:spPr>
          <a:xfrm>
            <a:off x="567873" y="3148246"/>
            <a:ext cx="1548078" cy="1648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/>
          <a:srcRect l="33463" t="26901" r="35038" b="31100"/>
          <a:stretch/>
        </p:blipFill>
        <p:spPr>
          <a:xfrm>
            <a:off x="4713033" y="3196168"/>
            <a:ext cx="1584176" cy="1584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49865" y="3148246"/>
            <a:ext cx="1838231" cy="16249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3209449"/>
            <a:ext cx="1557615" cy="15576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757" y="3209449"/>
            <a:ext cx="1330309" cy="14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51450" y="1703162"/>
            <a:ext cx="66550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Выбери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запрещающие дорожные знаки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1963" t="26900" r="67724" b="30050"/>
          <a:stretch/>
        </p:blipFill>
        <p:spPr>
          <a:xfrm>
            <a:off x="567873" y="3148246"/>
            <a:ext cx="1548078" cy="1648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l="33463" t="26901" r="35038" b="31100"/>
          <a:stretch/>
        </p:blipFill>
        <p:spPr>
          <a:xfrm>
            <a:off x="4713033" y="3196168"/>
            <a:ext cx="1584176" cy="1584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9865" y="3148246"/>
            <a:ext cx="1838231" cy="16249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3209449"/>
            <a:ext cx="1557615" cy="15576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2010" y="3148246"/>
            <a:ext cx="1330309" cy="1451772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10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3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51450" y="1703162"/>
            <a:ext cx="66550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Выбери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запрещающие дорожные знаки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1963" t="26900" r="67724" b="30050"/>
          <a:stretch/>
        </p:blipFill>
        <p:spPr>
          <a:xfrm>
            <a:off x="567873" y="3148246"/>
            <a:ext cx="1548078" cy="1648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l="33463" t="26901" r="35038" b="31100"/>
          <a:stretch/>
        </p:blipFill>
        <p:spPr>
          <a:xfrm>
            <a:off x="4713033" y="3196168"/>
            <a:ext cx="1584176" cy="1584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9865" y="3148246"/>
            <a:ext cx="1838231" cy="16249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3209449"/>
            <a:ext cx="1557615" cy="15576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6898" y="3553052"/>
            <a:ext cx="1111323" cy="1111323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9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956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51450" y="1703162"/>
            <a:ext cx="66550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Выбери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запрещающие дорожные знаки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1963" t="26900" r="67724" b="30050"/>
          <a:stretch/>
        </p:blipFill>
        <p:spPr>
          <a:xfrm>
            <a:off x="567873" y="3148246"/>
            <a:ext cx="1548078" cy="1648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l="33463" t="26901" r="35038" b="31100"/>
          <a:stretch/>
        </p:blipFill>
        <p:spPr>
          <a:xfrm>
            <a:off x="4713033" y="3196168"/>
            <a:ext cx="1584176" cy="1584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9865" y="3148246"/>
            <a:ext cx="1838231" cy="16249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3209449"/>
            <a:ext cx="1557615" cy="15576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7393" y="3432594"/>
            <a:ext cx="1111323" cy="1111323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9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17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24524" y="411301"/>
            <a:ext cx="3452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Отгадай загадку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/>
          <a:srcRect l="1963" t="26900" r="67724" b="30050"/>
          <a:stretch/>
        </p:blipFill>
        <p:spPr>
          <a:xfrm>
            <a:off x="1748408" y="2927851"/>
            <a:ext cx="1548078" cy="1648906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8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начало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25288" y="1153128"/>
            <a:ext cx="3348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Знак водителей стращает,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Въезд машинам запрещает!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Не пытайтесь сгоряча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Ехать мимо кирпича!</a:t>
            </a:r>
          </a:p>
        </p:txBody>
      </p:sp>
      <p:pic>
        <p:nvPicPr>
          <p:cNvPr id="12" name="Рисунок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9449" y="4171858"/>
            <a:ext cx="1668016" cy="1668016"/>
          </a:xfrm>
          <a:prstGeom prst="rect">
            <a:avLst/>
          </a:prstGeom>
        </p:spPr>
      </p:pic>
      <p:pic>
        <p:nvPicPr>
          <p:cNvPr id="22" name="Рисунок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84665" y="2912098"/>
            <a:ext cx="1653277" cy="1653277"/>
          </a:xfrm>
          <a:prstGeom prst="rect">
            <a:avLst/>
          </a:prstGeom>
        </p:spPr>
      </p:pic>
      <p:pic>
        <p:nvPicPr>
          <p:cNvPr id="14" name="отгадай загадкузнак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2285984" y="714356"/>
            <a:ext cx="519114" cy="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3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24524" y="411301"/>
            <a:ext cx="3452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Отгадай загадку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483435" y="102018"/>
            <a:ext cx="1656184" cy="220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4" y="416967"/>
            <a:ext cx="1088540" cy="1091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1963" t="26900" r="67724" b="30050"/>
          <a:stretch/>
        </p:blipFill>
        <p:spPr>
          <a:xfrm>
            <a:off x="1748408" y="2927851"/>
            <a:ext cx="1548078" cy="1648906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6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432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25288" y="1153128"/>
            <a:ext cx="3348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Знак водителей стращает,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Въезд машинам запрещает!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Не пытайтесь сгоряча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Ехать мимо кирпича!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9449" y="4171858"/>
            <a:ext cx="1668016" cy="16680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4665" y="2912098"/>
            <a:ext cx="1653277" cy="16532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66785" y="3183074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226</Words>
  <Application>Microsoft Office PowerPoint</Application>
  <PresentationFormat>Экран (4:3)</PresentationFormat>
  <Paragraphs>97</Paragraphs>
  <Slides>24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56</cp:revision>
  <dcterms:created xsi:type="dcterms:W3CDTF">2022-12-06T06:26:11Z</dcterms:created>
  <dcterms:modified xsi:type="dcterms:W3CDTF">2022-12-15T14:56:28Z</dcterms:modified>
</cp:coreProperties>
</file>